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36148A-A6CA-4A9D-8FA8-B760ED12ADB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53C7D5-F523-404F-B4F0-D5265B041F22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</a:rPr>
            <a:t>кейс</a:t>
          </a:r>
        </a:p>
      </dgm:t>
    </dgm:pt>
    <dgm:pt modelId="{F0AE9D0D-7F73-4F8A-BAF9-021C34A73B72}" type="parTrans" cxnId="{3E5091D7-9C75-4613-8AA7-1D1B80825B98}">
      <dgm:prSet/>
      <dgm:spPr/>
      <dgm:t>
        <a:bodyPr/>
        <a:lstStyle/>
        <a:p>
          <a:endParaRPr lang="ru-RU" sz="1600"/>
        </a:p>
      </dgm:t>
    </dgm:pt>
    <dgm:pt modelId="{F1EE2237-D724-447B-9A86-65413B519595}" type="sibTrans" cxnId="{3E5091D7-9C75-4613-8AA7-1D1B80825B98}">
      <dgm:prSet/>
      <dgm:spPr/>
      <dgm:t>
        <a:bodyPr/>
        <a:lstStyle/>
        <a:p>
          <a:endParaRPr lang="ru-RU" sz="1600"/>
        </a:p>
      </dgm:t>
    </dgm:pt>
    <dgm:pt modelId="{6BC5602A-7D89-4939-B07B-D34B9C46A46E}">
      <dgm:prSet phldrT="[Текст]" custT="1"/>
      <dgm:spPr/>
      <dgm:t>
        <a:bodyPr/>
        <a:lstStyle/>
        <a:p>
          <a:r>
            <a:rPr lang="ru-RU" sz="1600" dirty="0" smtClean="0"/>
            <a:t>Подборка иллюстративных материалов</a:t>
          </a:r>
          <a:endParaRPr lang="ru-RU" sz="1600" dirty="0"/>
        </a:p>
      </dgm:t>
    </dgm:pt>
    <dgm:pt modelId="{5E944EF9-9815-4472-A756-9B748DF6270C}" type="parTrans" cxnId="{6B3F6CE2-2C97-4E57-8C15-E232F8303601}">
      <dgm:prSet custT="1"/>
      <dgm:spPr/>
      <dgm:t>
        <a:bodyPr/>
        <a:lstStyle/>
        <a:p>
          <a:endParaRPr lang="ru-RU" sz="1600"/>
        </a:p>
      </dgm:t>
    </dgm:pt>
    <dgm:pt modelId="{DE789929-0EB2-4138-A682-0CAA967950D4}" type="sibTrans" cxnId="{6B3F6CE2-2C97-4E57-8C15-E232F8303601}">
      <dgm:prSet/>
      <dgm:spPr/>
      <dgm:t>
        <a:bodyPr/>
        <a:lstStyle/>
        <a:p>
          <a:endParaRPr lang="ru-RU" sz="1600"/>
        </a:p>
      </dgm:t>
    </dgm:pt>
    <dgm:pt modelId="{476D16A6-0FBA-4F7D-B52E-C1823341AED6}">
      <dgm:prSet phldrT="[Текст]" custT="1"/>
      <dgm:spPr/>
      <dgm:t>
        <a:bodyPr/>
        <a:lstStyle/>
        <a:p>
          <a:r>
            <a:rPr lang="ru-RU" sz="1600" dirty="0" smtClean="0"/>
            <a:t>Текстовые документы</a:t>
          </a:r>
          <a:endParaRPr lang="ru-RU" sz="1600" dirty="0"/>
        </a:p>
      </dgm:t>
    </dgm:pt>
    <dgm:pt modelId="{8E26C1AC-A6F7-43BC-BE6F-B0A9D2956433}" type="parTrans" cxnId="{BD0D1A97-8202-4CEF-BC56-4591789DF52C}">
      <dgm:prSet custT="1"/>
      <dgm:spPr/>
      <dgm:t>
        <a:bodyPr/>
        <a:lstStyle/>
        <a:p>
          <a:endParaRPr lang="ru-RU" sz="1600"/>
        </a:p>
      </dgm:t>
    </dgm:pt>
    <dgm:pt modelId="{43CECF60-35C7-44EA-9AE2-FD87A197CB8E}" type="sibTrans" cxnId="{BD0D1A97-8202-4CEF-BC56-4591789DF52C}">
      <dgm:prSet/>
      <dgm:spPr/>
      <dgm:t>
        <a:bodyPr/>
        <a:lstStyle/>
        <a:p>
          <a:endParaRPr lang="ru-RU" sz="1600"/>
        </a:p>
      </dgm:t>
    </dgm:pt>
    <dgm:pt modelId="{32BED154-0E5A-45D3-A31F-DAE2FE2FF1DA}">
      <dgm:prSet phldrT="[Текст]" custT="1"/>
      <dgm:spPr/>
      <dgm:t>
        <a:bodyPr/>
        <a:lstStyle/>
        <a:p>
          <a:r>
            <a:rPr lang="ru-RU" sz="1600" dirty="0" smtClean="0"/>
            <a:t>Сценарии взаимодействия взрослого с ребёнком</a:t>
          </a:r>
          <a:endParaRPr lang="ru-RU" sz="1600" dirty="0"/>
        </a:p>
      </dgm:t>
    </dgm:pt>
    <dgm:pt modelId="{F3DD38AB-F39C-4E09-86AE-B86C672B6207}" type="parTrans" cxnId="{38D30244-F5C6-4CF5-8B04-35FD7BB640F1}">
      <dgm:prSet custT="1"/>
      <dgm:spPr/>
      <dgm:t>
        <a:bodyPr/>
        <a:lstStyle/>
        <a:p>
          <a:endParaRPr lang="ru-RU" sz="1600"/>
        </a:p>
      </dgm:t>
    </dgm:pt>
    <dgm:pt modelId="{C8D48AE8-A6A4-4002-A00D-93AC2750638C}" type="sibTrans" cxnId="{38D30244-F5C6-4CF5-8B04-35FD7BB640F1}">
      <dgm:prSet/>
      <dgm:spPr/>
      <dgm:t>
        <a:bodyPr/>
        <a:lstStyle/>
        <a:p>
          <a:endParaRPr lang="ru-RU" sz="1600"/>
        </a:p>
      </dgm:t>
    </dgm:pt>
    <dgm:pt modelId="{7AE7724A-70C8-4E0D-90AA-0F0F93BC11E8}">
      <dgm:prSet phldrT="[Текст]" custT="1"/>
      <dgm:spPr/>
      <dgm:t>
        <a:bodyPr/>
        <a:lstStyle/>
        <a:p>
          <a:r>
            <a:rPr lang="ru-RU" sz="1600" dirty="0" smtClean="0"/>
            <a:t>Аудио-</a:t>
          </a:r>
          <a:r>
            <a:rPr lang="ru-RU" sz="1600" dirty="0" err="1" smtClean="0"/>
            <a:t>видио</a:t>
          </a:r>
          <a:r>
            <a:rPr lang="ru-RU" sz="1600" dirty="0" smtClean="0"/>
            <a:t>-фрагменты</a:t>
          </a:r>
          <a:endParaRPr lang="ru-RU" sz="1600" dirty="0"/>
        </a:p>
      </dgm:t>
    </dgm:pt>
    <dgm:pt modelId="{AEDC8043-C4CE-4078-B077-9216E9D4A170}" type="parTrans" cxnId="{34BE3482-2CA8-441E-99FC-7720DB4DD01F}">
      <dgm:prSet custT="1"/>
      <dgm:spPr/>
      <dgm:t>
        <a:bodyPr/>
        <a:lstStyle/>
        <a:p>
          <a:endParaRPr lang="ru-RU" sz="1600"/>
        </a:p>
      </dgm:t>
    </dgm:pt>
    <dgm:pt modelId="{678F2942-D3E1-49F4-85D9-EB8B27A7CD16}" type="sibTrans" cxnId="{34BE3482-2CA8-441E-99FC-7720DB4DD01F}">
      <dgm:prSet/>
      <dgm:spPr/>
      <dgm:t>
        <a:bodyPr/>
        <a:lstStyle/>
        <a:p>
          <a:endParaRPr lang="ru-RU" sz="1600"/>
        </a:p>
      </dgm:t>
    </dgm:pt>
    <dgm:pt modelId="{F823E769-C664-407C-A48B-9D5776BC0FAA}" type="pres">
      <dgm:prSet presAssocID="{3036148A-A6CA-4A9D-8FA8-B760ED12ADB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BD36896-4A8D-441F-819A-B5117ECF7ED3}" type="pres">
      <dgm:prSet presAssocID="{3D53C7D5-F523-404F-B4F0-D5265B041F22}" presName="centerShape" presStyleLbl="node0" presStyleIdx="0" presStyleCnt="1" custScaleX="389646" custScaleY="377363"/>
      <dgm:spPr/>
      <dgm:t>
        <a:bodyPr/>
        <a:lstStyle/>
        <a:p>
          <a:endParaRPr lang="ru-RU"/>
        </a:p>
      </dgm:t>
    </dgm:pt>
    <dgm:pt modelId="{157668A6-1F59-46E0-B051-21E7C20C714D}" type="pres">
      <dgm:prSet presAssocID="{5E944EF9-9815-4472-A756-9B748DF6270C}" presName="parTrans" presStyleLbl="sibTrans2D1" presStyleIdx="0" presStyleCnt="4"/>
      <dgm:spPr/>
    </dgm:pt>
    <dgm:pt modelId="{4C7A463A-65BA-4403-9627-998BE4541D88}" type="pres">
      <dgm:prSet presAssocID="{5E944EF9-9815-4472-A756-9B748DF6270C}" presName="connectorText" presStyleLbl="sibTrans2D1" presStyleIdx="0" presStyleCnt="4"/>
      <dgm:spPr/>
    </dgm:pt>
    <dgm:pt modelId="{01CF5E10-71F2-4AD4-A6B4-23AE7AE36CBF}" type="pres">
      <dgm:prSet presAssocID="{6BC5602A-7D89-4939-B07B-D34B9C46A46E}" presName="node" presStyleLbl="node1" presStyleIdx="0" presStyleCnt="4" custScaleX="215636" custScaleY="173698" custRadScaleRad="125507" custRadScaleInc="706">
        <dgm:presLayoutVars>
          <dgm:bulletEnabled val="1"/>
        </dgm:presLayoutVars>
      </dgm:prSet>
      <dgm:spPr/>
    </dgm:pt>
    <dgm:pt modelId="{D3C1270E-6B79-4A75-A4E7-052599C4E1E4}" type="pres">
      <dgm:prSet presAssocID="{8E26C1AC-A6F7-43BC-BE6F-B0A9D2956433}" presName="parTrans" presStyleLbl="sibTrans2D1" presStyleIdx="1" presStyleCnt="4"/>
      <dgm:spPr/>
    </dgm:pt>
    <dgm:pt modelId="{0D6CD607-31F5-4100-940C-5E004E99AE1A}" type="pres">
      <dgm:prSet presAssocID="{8E26C1AC-A6F7-43BC-BE6F-B0A9D2956433}" presName="connectorText" presStyleLbl="sibTrans2D1" presStyleIdx="1" presStyleCnt="4"/>
      <dgm:spPr/>
    </dgm:pt>
    <dgm:pt modelId="{EFD90B23-D93C-450C-9CC1-DA41EFD57885}" type="pres">
      <dgm:prSet presAssocID="{476D16A6-0FBA-4F7D-B52E-C1823341AED6}" presName="node" presStyleLbl="node1" presStyleIdx="1" presStyleCnt="4" custScaleX="214433" custScaleY="169545" custRadScaleRad="159092" custRadScaleInc="-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9A60C-B80E-4F62-94FC-3AF43462F0D1}" type="pres">
      <dgm:prSet presAssocID="{F3DD38AB-F39C-4E09-86AE-B86C672B6207}" presName="parTrans" presStyleLbl="sibTrans2D1" presStyleIdx="2" presStyleCnt="4"/>
      <dgm:spPr/>
    </dgm:pt>
    <dgm:pt modelId="{D773729B-31EC-420A-AFBE-83ADEB268E5C}" type="pres">
      <dgm:prSet presAssocID="{F3DD38AB-F39C-4E09-86AE-B86C672B6207}" presName="connectorText" presStyleLbl="sibTrans2D1" presStyleIdx="2" presStyleCnt="4"/>
      <dgm:spPr/>
    </dgm:pt>
    <dgm:pt modelId="{118A3E8D-6B0C-479C-8CB1-D1B66A3CBDE5}" type="pres">
      <dgm:prSet presAssocID="{32BED154-0E5A-45D3-A31F-DAE2FE2FF1DA}" presName="node" presStyleLbl="node1" presStyleIdx="2" presStyleCnt="4" custScaleX="215637" custScaleY="184837" custRadScaleRad="139201" custRadScaleInc="-637">
        <dgm:presLayoutVars>
          <dgm:bulletEnabled val="1"/>
        </dgm:presLayoutVars>
      </dgm:prSet>
      <dgm:spPr/>
    </dgm:pt>
    <dgm:pt modelId="{2A7578BC-CA10-4424-9E21-E94CBD7903F4}" type="pres">
      <dgm:prSet presAssocID="{AEDC8043-C4CE-4078-B077-9216E9D4A170}" presName="parTrans" presStyleLbl="sibTrans2D1" presStyleIdx="3" presStyleCnt="4"/>
      <dgm:spPr/>
    </dgm:pt>
    <dgm:pt modelId="{F7D3BF0B-E6F5-4103-9B77-02785A20DE51}" type="pres">
      <dgm:prSet presAssocID="{AEDC8043-C4CE-4078-B077-9216E9D4A170}" presName="connectorText" presStyleLbl="sibTrans2D1" presStyleIdx="3" presStyleCnt="4"/>
      <dgm:spPr/>
    </dgm:pt>
    <dgm:pt modelId="{F8BC9E00-5B81-4991-A1BB-7F5526FB56C9}" type="pres">
      <dgm:prSet presAssocID="{7AE7724A-70C8-4E0D-90AA-0F0F93BC11E8}" presName="node" presStyleLbl="node1" presStyleIdx="3" presStyleCnt="4" custScaleX="224014" custScaleY="177821" custRadScaleRad="173968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6C6263-F4ED-4EB2-BB4F-6DA8E5CEB14A}" type="presOf" srcId="{AEDC8043-C4CE-4078-B077-9216E9D4A170}" destId="{2A7578BC-CA10-4424-9E21-E94CBD7903F4}" srcOrd="0" destOrd="0" presId="urn:microsoft.com/office/officeart/2005/8/layout/radial5"/>
    <dgm:cxn modelId="{A97F6694-B711-4113-B648-261F70754323}" type="presOf" srcId="{3036148A-A6CA-4A9D-8FA8-B760ED12ADB0}" destId="{F823E769-C664-407C-A48B-9D5776BC0FAA}" srcOrd="0" destOrd="0" presId="urn:microsoft.com/office/officeart/2005/8/layout/radial5"/>
    <dgm:cxn modelId="{B7356CE3-EC57-4D96-B902-608846D7DB7B}" type="presOf" srcId="{5E944EF9-9815-4472-A756-9B748DF6270C}" destId="{4C7A463A-65BA-4403-9627-998BE4541D88}" srcOrd="1" destOrd="0" presId="urn:microsoft.com/office/officeart/2005/8/layout/radial5"/>
    <dgm:cxn modelId="{FB204630-07D0-4DD7-8AE4-4AE911592E66}" type="presOf" srcId="{6BC5602A-7D89-4939-B07B-D34B9C46A46E}" destId="{01CF5E10-71F2-4AD4-A6B4-23AE7AE36CBF}" srcOrd="0" destOrd="0" presId="urn:microsoft.com/office/officeart/2005/8/layout/radial5"/>
    <dgm:cxn modelId="{3E5091D7-9C75-4613-8AA7-1D1B80825B98}" srcId="{3036148A-A6CA-4A9D-8FA8-B760ED12ADB0}" destId="{3D53C7D5-F523-404F-B4F0-D5265B041F22}" srcOrd="0" destOrd="0" parTransId="{F0AE9D0D-7F73-4F8A-BAF9-021C34A73B72}" sibTransId="{F1EE2237-D724-447B-9A86-65413B519595}"/>
    <dgm:cxn modelId="{CE919DB9-36F3-4CCC-BC42-724991B25182}" type="presOf" srcId="{8E26C1AC-A6F7-43BC-BE6F-B0A9D2956433}" destId="{0D6CD607-31F5-4100-940C-5E004E99AE1A}" srcOrd="1" destOrd="0" presId="urn:microsoft.com/office/officeart/2005/8/layout/radial5"/>
    <dgm:cxn modelId="{3ED0617B-793B-4E2E-B799-DF95B33278DA}" type="presOf" srcId="{8E26C1AC-A6F7-43BC-BE6F-B0A9D2956433}" destId="{D3C1270E-6B79-4A75-A4E7-052599C4E1E4}" srcOrd="0" destOrd="0" presId="urn:microsoft.com/office/officeart/2005/8/layout/radial5"/>
    <dgm:cxn modelId="{6B3F6CE2-2C97-4E57-8C15-E232F8303601}" srcId="{3D53C7D5-F523-404F-B4F0-D5265B041F22}" destId="{6BC5602A-7D89-4939-B07B-D34B9C46A46E}" srcOrd="0" destOrd="0" parTransId="{5E944EF9-9815-4472-A756-9B748DF6270C}" sibTransId="{DE789929-0EB2-4138-A682-0CAA967950D4}"/>
    <dgm:cxn modelId="{35893ADD-994A-46B5-A17C-8B0A2C0ADE27}" type="presOf" srcId="{F3DD38AB-F39C-4E09-86AE-B86C672B6207}" destId="{D773729B-31EC-420A-AFBE-83ADEB268E5C}" srcOrd="1" destOrd="0" presId="urn:microsoft.com/office/officeart/2005/8/layout/radial5"/>
    <dgm:cxn modelId="{BD0D1A97-8202-4CEF-BC56-4591789DF52C}" srcId="{3D53C7D5-F523-404F-B4F0-D5265B041F22}" destId="{476D16A6-0FBA-4F7D-B52E-C1823341AED6}" srcOrd="1" destOrd="0" parTransId="{8E26C1AC-A6F7-43BC-BE6F-B0A9D2956433}" sibTransId="{43CECF60-35C7-44EA-9AE2-FD87A197CB8E}"/>
    <dgm:cxn modelId="{6CAFFBD4-7A95-484F-A70D-14064C21A8D5}" type="presOf" srcId="{7AE7724A-70C8-4E0D-90AA-0F0F93BC11E8}" destId="{F8BC9E00-5B81-4991-A1BB-7F5526FB56C9}" srcOrd="0" destOrd="0" presId="urn:microsoft.com/office/officeart/2005/8/layout/radial5"/>
    <dgm:cxn modelId="{BB5790FF-8441-48A4-AA4B-76D1C906D0B9}" type="presOf" srcId="{3D53C7D5-F523-404F-B4F0-D5265B041F22}" destId="{6BD36896-4A8D-441F-819A-B5117ECF7ED3}" srcOrd="0" destOrd="0" presId="urn:microsoft.com/office/officeart/2005/8/layout/radial5"/>
    <dgm:cxn modelId="{D1399125-10DE-4C3E-A8DB-36741448CDAA}" type="presOf" srcId="{32BED154-0E5A-45D3-A31F-DAE2FE2FF1DA}" destId="{118A3E8D-6B0C-479C-8CB1-D1B66A3CBDE5}" srcOrd="0" destOrd="0" presId="urn:microsoft.com/office/officeart/2005/8/layout/radial5"/>
    <dgm:cxn modelId="{A857B128-5564-4ED5-9CF8-7BC97E42CB7E}" type="presOf" srcId="{F3DD38AB-F39C-4E09-86AE-B86C672B6207}" destId="{86F9A60C-B80E-4F62-94FC-3AF43462F0D1}" srcOrd="0" destOrd="0" presId="urn:microsoft.com/office/officeart/2005/8/layout/radial5"/>
    <dgm:cxn modelId="{34BE3482-2CA8-441E-99FC-7720DB4DD01F}" srcId="{3D53C7D5-F523-404F-B4F0-D5265B041F22}" destId="{7AE7724A-70C8-4E0D-90AA-0F0F93BC11E8}" srcOrd="3" destOrd="0" parTransId="{AEDC8043-C4CE-4078-B077-9216E9D4A170}" sibTransId="{678F2942-D3E1-49F4-85D9-EB8B27A7CD16}"/>
    <dgm:cxn modelId="{ABC56ADB-33A2-4A4E-BA89-A7A37E4C386F}" type="presOf" srcId="{476D16A6-0FBA-4F7D-B52E-C1823341AED6}" destId="{EFD90B23-D93C-450C-9CC1-DA41EFD57885}" srcOrd="0" destOrd="0" presId="urn:microsoft.com/office/officeart/2005/8/layout/radial5"/>
    <dgm:cxn modelId="{38D30244-F5C6-4CF5-8B04-35FD7BB640F1}" srcId="{3D53C7D5-F523-404F-B4F0-D5265B041F22}" destId="{32BED154-0E5A-45D3-A31F-DAE2FE2FF1DA}" srcOrd="2" destOrd="0" parTransId="{F3DD38AB-F39C-4E09-86AE-B86C672B6207}" sibTransId="{C8D48AE8-A6A4-4002-A00D-93AC2750638C}"/>
    <dgm:cxn modelId="{46C469E7-5436-45C4-B776-75AB4B3166F6}" type="presOf" srcId="{AEDC8043-C4CE-4078-B077-9216E9D4A170}" destId="{F7D3BF0B-E6F5-4103-9B77-02785A20DE51}" srcOrd="1" destOrd="0" presId="urn:microsoft.com/office/officeart/2005/8/layout/radial5"/>
    <dgm:cxn modelId="{290E053F-DA5A-4F9D-85D9-3FC9BBCF0CC6}" type="presOf" srcId="{5E944EF9-9815-4472-A756-9B748DF6270C}" destId="{157668A6-1F59-46E0-B051-21E7C20C714D}" srcOrd="0" destOrd="0" presId="urn:microsoft.com/office/officeart/2005/8/layout/radial5"/>
    <dgm:cxn modelId="{3E620222-153A-4EB0-A334-9AB87BF50828}" type="presParOf" srcId="{F823E769-C664-407C-A48B-9D5776BC0FAA}" destId="{6BD36896-4A8D-441F-819A-B5117ECF7ED3}" srcOrd="0" destOrd="0" presId="urn:microsoft.com/office/officeart/2005/8/layout/radial5"/>
    <dgm:cxn modelId="{D188511B-48DC-4B72-8943-887E21A286FF}" type="presParOf" srcId="{F823E769-C664-407C-A48B-9D5776BC0FAA}" destId="{157668A6-1F59-46E0-B051-21E7C20C714D}" srcOrd="1" destOrd="0" presId="urn:microsoft.com/office/officeart/2005/8/layout/radial5"/>
    <dgm:cxn modelId="{0BD9CC28-1BCF-413B-88C8-A44A0CAAE1CE}" type="presParOf" srcId="{157668A6-1F59-46E0-B051-21E7C20C714D}" destId="{4C7A463A-65BA-4403-9627-998BE4541D88}" srcOrd="0" destOrd="0" presId="urn:microsoft.com/office/officeart/2005/8/layout/radial5"/>
    <dgm:cxn modelId="{7242473D-2D62-425F-855A-F3D94838CD0B}" type="presParOf" srcId="{F823E769-C664-407C-A48B-9D5776BC0FAA}" destId="{01CF5E10-71F2-4AD4-A6B4-23AE7AE36CBF}" srcOrd="2" destOrd="0" presId="urn:microsoft.com/office/officeart/2005/8/layout/radial5"/>
    <dgm:cxn modelId="{DCCB1EF7-7048-4449-AD96-8DCB446AD1D6}" type="presParOf" srcId="{F823E769-C664-407C-A48B-9D5776BC0FAA}" destId="{D3C1270E-6B79-4A75-A4E7-052599C4E1E4}" srcOrd="3" destOrd="0" presId="urn:microsoft.com/office/officeart/2005/8/layout/radial5"/>
    <dgm:cxn modelId="{109955DB-E93D-4695-9056-EE3ACCF4440F}" type="presParOf" srcId="{D3C1270E-6B79-4A75-A4E7-052599C4E1E4}" destId="{0D6CD607-31F5-4100-940C-5E004E99AE1A}" srcOrd="0" destOrd="0" presId="urn:microsoft.com/office/officeart/2005/8/layout/radial5"/>
    <dgm:cxn modelId="{B56F20F2-81B0-40A4-B48E-66646004A090}" type="presParOf" srcId="{F823E769-C664-407C-A48B-9D5776BC0FAA}" destId="{EFD90B23-D93C-450C-9CC1-DA41EFD57885}" srcOrd="4" destOrd="0" presId="urn:microsoft.com/office/officeart/2005/8/layout/radial5"/>
    <dgm:cxn modelId="{5320F909-D723-402B-BC6B-6DCF4CC57E76}" type="presParOf" srcId="{F823E769-C664-407C-A48B-9D5776BC0FAA}" destId="{86F9A60C-B80E-4F62-94FC-3AF43462F0D1}" srcOrd="5" destOrd="0" presId="urn:microsoft.com/office/officeart/2005/8/layout/radial5"/>
    <dgm:cxn modelId="{07A56460-D06F-4D47-98B4-2F38356542BE}" type="presParOf" srcId="{86F9A60C-B80E-4F62-94FC-3AF43462F0D1}" destId="{D773729B-31EC-420A-AFBE-83ADEB268E5C}" srcOrd="0" destOrd="0" presId="urn:microsoft.com/office/officeart/2005/8/layout/radial5"/>
    <dgm:cxn modelId="{60D5B9A2-CEFD-4764-A56D-DB0CC4DC7A61}" type="presParOf" srcId="{F823E769-C664-407C-A48B-9D5776BC0FAA}" destId="{118A3E8D-6B0C-479C-8CB1-D1B66A3CBDE5}" srcOrd="6" destOrd="0" presId="urn:microsoft.com/office/officeart/2005/8/layout/radial5"/>
    <dgm:cxn modelId="{261C019F-F1E3-464E-B3FD-D6F1B57B08B9}" type="presParOf" srcId="{F823E769-C664-407C-A48B-9D5776BC0FAA}" destId="{2A7578BC-CA10-4424-9E21-E94CBD7903F4}" srcOrd="7" destOrd="0" presId="urn:microsoft.com/office/officeart/2005/8/layout/radial5"/>
    <dgm:cxn modelId="{BACBA1EA-9F7B-41D7-A3CB-13DB42A1AAA8}" type="presParOf" srcId="{2A7578BC-CA10-4424-9E21-E94CBD7903F4}" destId="{F7D3BF0B-E6F5-4103-9B77-02785A20DE51}" srcOrd="0" destOrd="0" presId="urn:microsoft.com/office/officeart/2005/8/layout/radial5"/>
    <dgm:cxn modelId="{A4C0B247-78C1-48C3-9D70-594AF9DF00D5}" type="presParOf" srcId="{F823E769-C664-407C-A48B-9D5776BC0FAA}" destId="{F8BC9E00-5B81-4991-A1BB-7F5526FB56C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36896-4A8D-441F-819A-B5117ECF7ED3}">
      <dsp:nvSpPr>
        <dsp:cNvPr id="0" name=""/>
        <dsp:cNvSpPr/>
      </dsp:nvSpPr>
      <dsp:spPr>
        <a:xfrm>
          <a:off x="991744" y="-13981"/>
          <a:ext cx="4163702" cy="4032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кейс</a:t>
          </a:r>
        </a:p>
      </dsp:txBody>
      <dsp:txXfrm>
        <a:off x="1601504" y="576557"/>
        <a:ext cx="2944182" cy="2851371"/>
      </dsp:txXfrm>
    </dsp:sp>
    <dsp:sp modelId="{157668A6-1F59-46E0-B051-21E7C20C714D}">
      <dsp:nvSpPr>
        <dsp:cNvPr id="0" name=""/>
        <dsp:cNvSpPr/>
      </dsp:nvSpPr>
      <dsp:spPr>
        <a:xfrm rot="5423924">
          <a:off x="2698806" y="507051"/>
          <a:ext cx="767859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753683" y="525218"/>
        <a:ext cx="658863" cy="217991"/>
      </dsp:txXfrm>
    </dsp:sp>
    <dsp:sp modelId="{01CF5E10-71F2-4AD4-A6B4-23AE7AE36CBF}">
      <dsp:nvSpPr>
        <dsp:cNvPr id="0" name=""/>
        <dsp:cNvSpPr/>
      </dsp:nvSpPr>
      <dsp:spPr>
        <a:xfrm>
          <a:off x="1931874" y="-421277"/>
          <a:ext cx="2304255" cy="1856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Подборка иллюстративных материалов</a:t>
          </a:r>
          <a:endParaRPr lang="ru-RU" sz="1600" kern="1200" dirty="0"/>
        </a:p>
      </dsp:txBody>
      <dsp:txXfrm>
        <a:off x="2269324" y="-149456"/>
        <a:ext cx="1629355" cy="1312470"/>
      </dsp:txXfrm>
    </dsp:sp>
    <dsp:sp modelId="{D3C1270E-6B79-4A75-A4E7-052599C4E1E4}">
      <dsp:nvSpPr>
        <dsp:cNvPr id="0" name=""/>
        <dsp:cNvSpPr/>
      </dsp:nvSpPr>
      <dsp:spPr>
        <a:xfrm rot="10770222">
          <a:off x="4142328" y="1808224"/>
          <a:ext cx="71589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4251322" y="1880416"/>
        <a:ext cx="606899" cy="217991"/>
      </dsp:txXfrm>
    </dsp:sp>
    <dsp:sp modelId="{EFD90B23-D93C-450C-9CC1-DA41EFD57885}">
      <dsp:nvSpPr>
        <dsp:cNvPr id="0" name=""/>
        <dsp:cNvSpPr/>
      </dsp:nvSpPr>
      <dsp:spPr>
        <a:xfrm>
          <a:off x="3804599" y="1080118"/>
          <a:ext cx="2291400" cy="1811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Текстовые документы</a:t>
          </a:r>
          <a:endParaRPr lang="ru-RU" sz="1600" kern="1200" dirty="0"/>
        </a:p>
      </dsp:txBody>
      <dsp:txXfrm>
        <a:off x="4140167" y="1345440"/>
        <a:ext cx="1620264" cy="1281090"/>
      </dsp:txXfrm>
    </dsp:sp>
    <dsp:sp modelId="{86F9A60C-B80E-4F62-94FC-3AF43462F0D1}">
      <dsp:nvSpPr>
        <dsp:cNvPr id="0" name=""/>
        <dsp:cNvSpPr/>
      </dsp:nvSpPr>
      <dsp:spPr>
        <a:xfrm rot="16176059">
          <a:off x="2682841" y="3105251"/>
          <a:ext cx="799401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737719" y="3232412"/>
        <a:ext cx="690405" cy="217991"/>
      </dsp:txXfrm>
    </dsp:sp>
    <dsp:sp modelId="{118A3E8D-6B0C-479C-8CB1-D1B66A3CBDE5}">
      <dsp:nvSpPr>
        <dsp:cNvPr id="0" name=""/>
        <dsp:cNvSpPr/>
      </dsp:nvSpPr>
      <dsp:spPr>
        <a:xfrm>
          <a:off x="1931876" y="2510135"/>
          <a:ext cx="2304266" cy="1975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Сценарии взаимодействия взрослого с ребёнком</a:t>
          </a:r>
          <a:endParaRPr lang="ru-RU" sz="1600" kern="1200" dirty="0"/>
        </a:p>
      </dsp:txBody>
      <dsp:txXfrm>
        <a:off x="2269328" y="2799388"/>
        <a:ext cx="1629362" cy="1396636"/>
      </dsp:txXfrm>
    </dsp:sp>
    <dsp:sp modelId="{2A7578BC-CA10-4424-9E21-E94CBD7903F4}">
      <dsp:nvSpPr>
        <dsp:cNvPr id="0" name=""/>
        <dsp:cNvSpPr/>
      </dsp:nvSpPr>
      <dsp:spPr>
        <a:xfrm>
          <a:off x="1300192" y="1820582"/>
          <a:ext cx="743080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300192" y="1893246"/>
        <a:ext cx="634084" cy="217991"/>
      </dsp:txXfrm>
    </dsp:sp>
    <dsp:sp modelId="{F8BC9E00-5B81-4991-A1BB-7F5526FB56C9}">
      <dsp:nvSpPr>
        <dsp:cNvPr id="0" name=""/>
        <dsp:cNvSpPr/>
      </dsp:nvSpPr>
      <dsp:spPr>
        <a:xfrm>
          <a:off x="0" y="1052157"/>
          <a:ext cx="2393782" cy="19001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Аудио-</a:t>
          </a:r>
          <a:r>
            <a:rPr lang="ru-RU" sz="1600" kern="1200" dirty="0" err="1" smtClean="0"/>
            <a:t>видио</a:t>
          </a:r>
          <a:r>
            <a:rPr lang="ru-RU" sz="1600" kern="1200" dirty="0" smtClean="0"/>
            <a:t>-фрагменты</a:t>
          </a:r>
          <a:endParaRPr lang="ru-RU" sz="1600" kern="1200" dirty="0"/>
        </a:p>
      </dsp:txBody>
      <dsp:txXfrm>
        <a:off x="350561" y="1330430"/>
        <a:ext cx="1692660" cy="1343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2F46-90CC-4998-AEF1-2B2A422DD7F4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B38-8877-49A5-9294-333FCE79D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79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2F46-90CC-4998-AEF1-2B2A422DD7F4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B38-8877-49A5-9294-333FCE79D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7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2F46-90CC-4998-AEF1-2B2A422DD7F4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B38-8877-49A5-9294-333FCE79D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0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2F46-90CC-4998-AEF1-2B2A422DD7F4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B38-8877-49A5-9294-333FCE79D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2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2F46-90CC-4998-AEF1-2B2A422DD7F4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B38-8877-49A5-9294-333FCE79D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6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2F46-90CC-4998-AEF1-2B2A422DD7F4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B38-8877-49A5-9294-333FCE79D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6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2F46-90CC-4998-AEF1-2B2A422DD7F4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B38-8877-49A5-9294-333FCE79D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58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2F46-90CC-4998-AEF1-2B2A422DD7F4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B38-8877-49A5-9294-333FCE79D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2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2F46-90CC-4998-AEF1-2B2A422DD7F4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B38-8877-49A5-9294-333FCE79D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5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2F46-90CC-4998-AEF1-2B2A422DD7F4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B38-8877-49A5-9294-333FCE79D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87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2F46-90CC-4998-AEF1-2B2A422DD7F4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B38-8877-49A5-9294-333FCE79D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7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72F46-90CC-4998-AEF1-2B2A422DD7F4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21B38-8877-49A5-9294-333FCE79D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1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836712"/>
            <a:ext cx="8306825" cy="258532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«Кейс –технология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образовательном процессе ДОУ»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7" name="Picture 3" descr="http://aleschny.ucoz.ru/video_el/pap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57159"/>
            <a:ext cx="3566170" cy="267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4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764704"/>
            <a:ext cx="8398418" cy="76944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Критерии оценивания кейса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276872"/>
            <a:ext cx="80383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Чёткое соответствие материалов кейса цели создания.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и достаточность материалов кейса.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современность материалов кейса.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компетентности автора в вопросах выбранной тематики.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http://poilovo.narod.ru/images/22b43390431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37112"/>
            <a:ext cx="4998031" cy="203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1052736"/>
            <a:ext cx="7488832" cy="1754326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Желаем успехов в оформлении кейса!</a:t>
            </a:r>
            <a:endParaRPr lang="ru-RU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10244" name="Picture 4" descr="http://atp0928.if.ua/wp-content/uploads/2016/03/blog4-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7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60649"/>
            <a:ext cx="7416824" cy="203132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Метод кейс-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стади</a:t>
            </a:r>
            <a:endParaRPr lang="ru-RU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Метод решения проблемных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ситуаций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1" name="Picture 3" descr="http://images.easyfreeclipart.com/285/cartoon-two-enemy-boys-by-poul-carlsen-toon-vectors-eps-63775-285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71" y="2924944"/>
            <a:ext cx="3456384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9632" y="692697"/>
            <a:ext cx="6408712" cy="76944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Что такое кейс-</a:t>
            </a:r>
            <a:r>
              <a:rPr lang="ru-RU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стади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700808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</a:t>
            </a:r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техника, использующая описание реальных </a:t>
            </a:r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педагогоческих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ситуаций»  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англ. – «случай»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http://ogeogr.ru/konsuletaciya-dlya-roditelej-osobennosti-vospitaniya-i-obuchen/1115865_html_m266029c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00664"/>
            <a:ext cx="5642843" cy="266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0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332656"/>
            <a:ext cx="7488832" cy="76944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Использование кейсов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196752"/>
            <a:ext cx="66965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роанализировать и оценить ситуацию;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ешить конкретную проблему;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роиллюстрировать проблему;</a:t>
            </a:r>
          </a:p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https://im2-tub-ru.yandex.net/i?id=86b06f93568178e07dab3c31a66e6638&amp;n=33&amp;h=215&amp;w=2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4403444" cy="331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1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3770" y="260649"/>
            <a:ext cx="7820677" cy="7299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5" y="836712"/>
            <a:ext cx="8208912" cy="70788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Разработка кейса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544598"/>
            <a:ext cx="86582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437042" y="32129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http://dskrgor.omr.obr55.ru/files/2016/04/%D0%B4%D0%BE%D0%BA%D0%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32079"/>
            <a:ext cx="2028292" cy="2028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ьная выноска 15"/>
          <p:cNvSpPr/>
          <p:nvPr/>
        </p:nvSpPr>
        <p:spPr>
          <a:xfrm>
            <a:off x="251520" y="1700808"/>
            <a:ext cx="3744415" cy="19968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нескольких предложений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251520" y="4365104"/>
            <a:ext cx="3600400" cy="2088232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проблемная ситуация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397510" y="54611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Picture 5" descr="http://static-assets.komando.com/wp-content/uploads/2013/05/shutterstock_83171368-970x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288" y="4920344"/>
            <a:ext cx="2507392" cy="1411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88641"/>
            <a:ext cx="6192688" cy="76944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Содержание кейса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320318729"/>
              </p:ext>
            </p:extLst>
          </p:nvPr>
        </p:nvGraphicFramePr>
        <p:xfrm>
          <a:off x="1332519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24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86976" y="260648"/>
            <a:ext cx="7537728" cy="120032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Представление материалов кейса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04350" y="2393861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Представлени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1460977"/>
            <a:ext cx="537820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содержание кейса.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кейса.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http://vistablog.com.ua/Windows/images/windows/rabota_s_papkoy_izobrazhen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712" y="3291338"/>
            <a:ext cx="4858494" cy="2912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201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5"/>
            <a:ext cx="8208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8864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88641"/>
            <a:ext cx="6840760" cy="156966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Хороший кейс должен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204864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Соответствовать чётко поставленной цели.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Иллюстрировать несколько мнений о решении проблемы.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актуальным на сегодняшний день.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Иллюстрировать типичные ситуации и быть универсальным.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несколько решений.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https://im1-tub-ru.yandex.net/i?id=19fc5f775e91a220960e5ff57e7a102d&amp;n=33&amp;h=215&amp;w=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37111"/>
            <a:ext cx="42957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32115"/>
            <a:ext cx="7344815" cy="6739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32115"/>
            <a:ext cx="7992888" cy="144655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Зимняя олимпиада в детском саду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5" y="2204864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обеспечение проведения детской спортивной олимпиады в ДОУ.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физкультурных праздников и досугов.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техники безопасности на занятиях физкультуры.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одеть ребёнка для спортивных игр на прогулке зимой.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об истории олимпийского движения.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Сценарии проведения детской зимней спортивной Олимпиады.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Фоторепортаж с зимней Олимпиады в детском саду.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216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23</cp:revision>
  <dcterms:created xsi:type="dcterms:W3CDTF">2016-10-30T02:30:11Z</dcterms:created>
  <dcterms:modified xsi:type="dcterms:W3CDTF">2016-10-30T08:55:35Z</dcterms:modified>
</cp:coreProperties>
</file>